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73" r:id="rId2"/>
    <p:sldId id="258" r:id="rId3"/>
    <p:sldId id="257" r:id="rId4"/>
    <p:sldId id="259" r:id="rId5"/>
    <p:sldId id="263" r:id="rId6"/>
    <p:sldId id="262" r:id="rId7"/>
    <p:sldId id="265" r:id="rId8"/>
    <p:sldId id="266" r:id="rId9"/>
    <p:sldId id="269" r:id="rId10"/>
    <p:sldId id="270" r:id="rId11"/>
    <p:sldId id="2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f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69426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70276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44629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59126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06476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535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46632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53212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5451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969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70346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914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4833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7392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81901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30098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4156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C4B9709-1DB4-428A-9845-7B2F9284B420}" type="datetimeFigureOut">
              <a:rPr lang="es-MX" smtClean="0"/>
              <a:t>04/12/2018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3AEA8-86A2-4DE7-98B7-0DE74A594E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8155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f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1228868" y="260604"/>
            <a:ext cx="8825659" cy="1520571"/>
          </a:xfrm>
        </p:spPr>
        <p:txBody>
          <a:bodyPr/>
          <a:lstStyle/>
          <a:p>
            <a:pPr algn="ctr"/>
            <a:r>
              <a:rPr lang="es-MX" dirty="0" smtClean="0"/>
              <a:t>En abecedario ¿Cuál es la 3era letra?</a:t>
            </a:r>
            <a:endParaRPr lang="es-ES" dirty="0"/>
          </a:p>
        </p:txBody>
      </p:sp>
      <p:sp>
        <p:nvSpPr>
          <p:cNvPr id="6" name="Proceso alternativo 5"/>
          <p:cNvSpPr/>
          <p:nvPr/>
        </p:nvSpPr>
        <p:spPr>
          <a:xfrm>
            <a:off x="1389125" y="2182940"/>
            <a:ext cx="2505456" cy="1170432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redondeado 6"/>
          <p:cNvSpPr/>
          <p:nvPr/>
        </p:nvSpPr>
        <p:spPr>
          <a:xfrm>
            <a:off x="1521713" y="2320100"/>
            <a:ext cx="2242042" cy="9052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400" dirty="0" smtClean="0">
                <a:solidFill>
                  <a:schemeClr val="bg1"/>
                </a:solidFill>
              </a:rPr>
              <a:t>A)    </a:t>
            </a:r>
            <a:r>
              <a:rPr lang="es-MX" sz="4400" dirty="0" smtClean="0"/>
              <a:t>E</a:t>
            </a:r>
            <a:endParaRPr lang="es-ES" sz="4400" dirty="0"/>
          </a:p>
        </p:txBody>
      </p:sp>
      <p:sp>
        <p:nvSpPr>
          <p:cNvPr id="8" name="Proceso alternativo 7"/>
          <p:cNvSpPr/>
          <p:nvPr/>
        </p:nvSpPr>
        <p:spPr>
          <a:xfrm>
            <a:off x="4421885" y="2180273"/>
            <a:ext cx="2505456" cy="1170432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redondeado 8"/>
          <p:cNvSpPr/>
          <p:nvPr/>
        </p:nvSpPr>
        <p:spPr>
          <a:xfrm>
            <a:off x="4554473" y="2317433"/>
            <a:ext cx="2242042" cy="9052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400" dirty="0" smtClean="0">
                <a:solidFill>
                  <a:schemeClr val="bg1"/>
                </a:solidFill>
              </a:rPr>
              <a:t>B)    </a:t>
            </a:r>
            <a:r>
              <a:rPr lang="es-MX" sz="4400" dirty="0" smtClean="0"/>
              <a:t>C</a:t>
            </a:r>
            <a:endParaRPr lang="es-ES" sz="4400" dirty="0"/>
          </a:p>
        </p:txBody>
      </p:sp>
      <p:sp>
        <p:nvSpPr>
          <p:cNvPr id="10" name="Proceso alternativo 9"/>
          <p:cNvSpPr/>
          <p:nvPr/>
        </p:nvSpPr>
        <p:spPr>
          <a:xfrm>
            <a:off x="7698485" y="2180273"/>
            <a:ext cx="2505456" cy="1170432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redondeado 10"/>
          <p:cNvSpPr/>
          <p:nvPr/>
        </p:nvSpPr>
        <p:spPr>
          <a:xfrm>
            <a:off x="7831073" y="2317433"/>
            <a:ext cx="2242042" cy="9052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400" dirty="0">
                <a:solidFill>
                  <a:schemeClr val="bg1"/>
                </a:solidFill>
              </a:rPr>
              <a:t>C</a:t>
            </a:r>
            <a:r>
              <a:rPr lang="es-MX" sz="4400" dirty="0" smtClean="0">
                <a:solidFill>
                  <a:schemeClr val="bg1"/>
                </a:solidFill>
              </a:rPr>
              <a:t>)    </a:t>
            </a:r>
            <a:r>
              <a:rPr lang="es-MX" sz="4400" dirty="0"/>
              <a:t>B</a:t>
            </a:r>
            <a:endParaRPr lang="es-ES" sz="4400" dirty="0"/>
          </a:p>
        </p:txBody>
      </p:sp>
      <p:sp>
        <p:nvSpPr>
          <p:cNvPr id="12" name="Proceso alternativo 11"/>
          <p:cNvSpPr/>
          <p:nvPr/>
        </p:nvSpPr>
        <p:spPr>
          <a:xfrm>
            <a:off x="2812541" y="3749803"/>
            <a:ext cx="2505456" cy="1170432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redondeado 12"/>
          <p:cNvSpPr/>
          <p:nvPr/>
        </p:nvSpPr>
        <p:spPr>
          <a:xfrm>
            <a:off x="2945129" y="3886963"/>
            <a:ext cx="2242042" cy="9052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400" dirty="0">
                <a:solidFill>
                  <a:schemeClr val="bg1"/>
                </a:solidFill>
              </a:rPr>
              <a:t>D</a:t>
            </a:r>
            <a:r>
              <a:rPr lang="es-MX" sz="4400" dirty="0" smtClean="0">
                <a:solidFill>
                  <a:schemeClr val="bg1"/>
                </a:solidFill>
              </a:rPr>
              <a:t>)    </a:t>
            </a:r>
            <a:r>
              <a:rPr lang="es-MX" sz="4400" dirty="0" smtClean="0"/>
              <a:t>A</a:t>
            </a:r>
            <a:endParaRPr lang="es-ES" sz="4400" dirty="0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2"/>
          <a:srcRect l="8635" t="4164" r="7041" b="75953"/>
          <a:stretch/>
        </p:blipFill>
        <p:spPr>
          <a:xfrm>
            <a:off x="3600450" y="5450586"/>
            <a:ext cx="4495799" cy="1060069"/>
          </a:xfrm>
          <a:prstGeom prst="rect">
            <a:avLst/>
          </a:prstGeom>
        </p:spPr>
      </p:pic>
      <p:sp>
        <p:nvSpPr>
          <p:cNvPr id="15" name="Proceso alternativo 14"/>
          <p:cNvSpPr/>
          <p:nvPr/>
        </p:nvSpPr>
        <p:spPr>
          <a:xfrm>
            <a:off x="6445757" y="3749803"/>
            <a:ext cx="2505456" cy="1170432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 redondeado 15"/>
          <p:cNvSpPr/>
          <p:nvPr/>
        </p:nvSpPr>
        <p:spPr>
          <a:xfrm>
            <a:off x="6578345" y="3886963"/>
            <a:ext cx="2242042" cy="9052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400" dirty="0">
                <a:solidFill>
                  <a:schemeClr val="bg1"/>
                </a:solidFill>
              </a:rPr>
              <a:t>E</a:t>
            </a:r>
            <a:r>
              <a:rPr lang="es-MX" sz="4400" dirty="0" smtClean="0">
                <a:solidFill>
                  <a:schemeClr val="bg1"/>
                </a:solidFill>
              </a:rPr>
              <a:t>)    </a:t>
            </a:r>
            <a:r>
              <a:rPr lang="es-MX" sz="4400" dirty="0" smtClean="0"/>
              <a:t>A</a:t>
            </a:r>
            <a:endParaRPr lang="es-ES" sz="4400" dirty="0"/>
          </a:p>
        </p:txBody>
      </p:sp>
    </p:spTree>
    <p:extLst>
      <p:ext uri="{BB962C8B-B14F-4D97-AF65-F5344CB8AC3E}">
        <p14:creationId xmlns:p14="http://schemas.microsoft.com/office/powerpoint/2010/main" val="3185168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56656" y="2171701"/>
            <a:ext cx="8344644" cy="2758080"/>
          </a:xfrm>
        </p:spPr>
        <p:txBody>
          <a:bodyPr/>
          <a:lstStyle/>
          <a:p>
            <a:r>
              <a:rPr lang="es-MX" sz="19900" dirty="0" smtClean="0"/>
              <a:t>DEMO</a:t>
            </a:r>
            <a:endParaRPr lang="es-MX" sz="19900" dirty="0"/>
          </a:p>
        </p:txBody>
      </p:sp>
    </p:spTree>
    <p:extLst>
      <p:ext uri="{BB962C8B-B14F-4D97-AF65-F5344CB8AC3E}">
        <p14:creationId xmlns:p14="http://schemas.microsoft.com/office/powerpoint/2010/main" val="338162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Conclusiones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711" y="1329018"/>
            <a:ext cx="6748834" cy="50650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1709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54955" y="2846436"/>
            <a:ext cx="8825658" cy="699318"/>
          </a:xfrm>
        </p:spPr>
        <p:txBody>
          <a:bodyPr/>
          <a:lstStyle/>
          <a:p>
            <a:r>
              <a:rPr lang="es-MX" sz="3600" dirty="0" smtClean="0"/>
              <a:t>Rutas óptimas en el</a:t>
            </a:r>
            <a:endParaRPr lang="es-MX" sz="36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6414245" cy="1331320"/>
          </a:xfrm>
        </p:spPr>
        <p:txBody>
          <a:bodyPr>
            <a:noAutofit/>
          </a:bodyPr>
          <a:lstStyle/>
          <a:p>
            <a:r>
              <a:rPr lang="es-MX" dirty="0" err="1" smtClean="0"/>
              <a:t>Malvaes</a:t>
            </a:r>
            <a:r>
              <a:rPr lang="es-MX" dirty="0" smtClean="0"/>
              <a:t> </a:t>
            </a:r>
            <a:r>
              <a:rPr lang="es-MX" dirty="0" err="1" smtClean="0"/>
              <a:t>Diaz</a:t>
            </a:r>
            <a:r>
              <a:rPr lang="es-MX" dirty="0" smtClean="0"/>
              <a:t>, </a:t>
            </a:r>
            <a:r>
              <a:rPr lang="es-MX" dirty="0"/>
              <a:t>Stephanie </a:t>
            </a:r>
            <a:r>
              <a:rPr lang="es-MX" dirty="0" err="1"/>
              <a:t>Lizeth</a:t>
            </a:r>
            <a:r>
              <a:rPr lang="es-MX" dirty="0"/>
              <a:t>            </a:t>
            </a:r>
            <a:r>
              <a:rPr lang="es-MX" dirty="0" smtClean="0"/>
              <a:t>	135515</a:t>
            </a:r>
            <a:endParaRPr lang="es-MX" dirty="0"/>
          </a:p>
          <a:p>
            <a:r>
              <a:rPr lang="es-MX" dirty="0"/>
              <a:t>Peña Flores, Luis Fernando                </a:t>
            </a:r>
            <a:r>
              <a:rPr lang="es-MX" dirty="0" smtClean="0"/>
              <a:t>	158488</a:t>
            </a:r>
            <a:endParaRPr lang="es-MX" dirty="0"/>
          </a:p>
          <a:p>
            <a:r>
              <a:rPr lang="es-MX" dirty="0"/>
              <a:t>Orduña Ferreira, Fabián                    </a:t>
            </a:r>
            <a:r>
              <a:rPr lang="es-MX" dirty="0" smtClean="0"/>
              <a:t>	159001</a:t>
            </a:r>
            <a:endParaRPr lang="es-MX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154955" y="3545754"/>
            <a:ext cx="8825658" cy="6993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sz="3600" dirty="0"/>
              <a:t>Sistema de Transporte Colectivo Metro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5" y="359965"/>
            <a:ext cx="2345456" cy="235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59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Objetivos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75201" y="1502234"/>
            <a:ext cx="8946541" cy="4517566"/>
          </a:xfrm>
        </p:spPr>
        <p:txBody>
          <a:bodyPr>
            <a:noAutofit/>
          </a:bodyPr>
          <a:lstStyle/>
          <a:p>
            <a:r>
              <a:rPr lang="es-MX" sz="2800" dirty="0" smtClean="0"/>
              <a:t>Combinar </a:t>
            </a:r>
            <a:r>
              <a:rPr lang="es-MX" sz="2800" dirty="0"/>
              <a:t>distintos tipos de </a:t>
            </a:r>
            <a:r>
              <a:rPr lang="es-MX" sz="2800" dirty="0" smtClean="0"/>
              <a:t>razonamiento y de búsqueda </a:t>
            </a:r>
            <a:r>
              <a:rPr lang="es-MX" sz="2800" dirty="0"/>
              <a:t>para planear rutas entre un origen y destino</a:t>
            </a:r>
            <a:r>
              <a:rPr lang="es-MX" sz="2800" dirty="0" smtClean="0"/>
              <a:t>.</a:t>
            </a:r>
          </a:p>
          <a:p>
            <a:pPr marL="0" indent="0">
              <a:buNone/>
            </a:pPr>
            <a:endParaRPr lang="es-MX" sz="2800" dirty="0" smtClean="0"/>
          </a:p>
          <a:p>
            <a:r>
              <a:rPr lang="es-MX" sz="2800" dirty="0" smtClean="0"/>
              <a:t>Contestar diversos cuestionamientos acerca de los tipos de razonamiento y de búsqueda.</a:t>
            </a:r>
          </a:p>
          <a:p>
            <a:pPr marL="0" indent="0">
              <a:buNone/>
            </a:pPr>
            <a:endParaRPr lang="es-MX" sz="2800" dirty="0" smtClean="0"/>
          </a:p>
          <a:p>
            <a:r>
              <a:rPr lang="es-MX" sz="2800" dirty="0" smtClean="0"/>
              <a:t>Implementar un Mini-</a:t>
            </a:r>
            <a:r>
              <a:rPr lang="es-MX" sz="2800" dirty="0" err="1" smtClean="0"/>
              <a:t>Router</a:t>
            </a:r>
            <a:r>
              <a:rPr lang="es-MX" sz="2800" dirty="0" smtClean="0"/>
              <a:t> en </a:t>
            </a:r>
            <a:r>
              <a:rPr lang="es-MX" sz="2800" dirty="0" err="1" smtClean="0"/>
              <a:t>Swi-Prolog</a:t>
            </a:r>
            <a:r>
              <a:rPr lang="es-MX" sz="2800" dirty="0" smtClean="0"/>
              <a:t>.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4209" y="4053117"/>
            <a:ext cx="2158730" cy="1777778"/>
          </a:xfrm>
          <a:prstGeom prst="rect">
            <a:avLst/>
          </a:prstGeom>
          <a:effectLst>
            <a:reflection stA="88000" endPos="52000" dist="177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22423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7810" y="160618"/>
            <a:ext cx="4725989" cy="1058582"/>
          </a:xfrm>
        </p:spPr>
        <p:txBody>
          <a:bodyPr/>
          <a:lstStyle/>
          <a:p>
            <a:r>
              <a:rPr lang="es-MX" sz="6000" dirty="0" smtClean="0"/>
              <a:t>Motivación</a:t>
            </a:r>
            <a:endParaRPr lang="es-MX" sz="6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781" y="1435100"/>
            <a:ext cx="8046586" cy="462279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872" y="381000"/>
            <a:ext cx="1477177" cy="6223000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6875" y="1006475"/>
            <a:ext cx="1695450" cy="4972050"/>
          </a:xfrm>
          <a:prstGeom prst="rect">
            <a:avLst/>
          </a:prstGeom>
        </p:spPr>
      </p:pic>
      <p:sp>
        <p:nvSpPr>
          <p:cNvPr id="14" name="Flecha derecha 13"/>
          <p:cNvSpPr/>
          <p:nvPr/>
        </p:nvSpPr>
        <p:spPr>
          <a:xfrm>
            <a:off x="5280025" y="2870200"/>
            <a:ext cx="2197100" cy="124459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315" l="28750" r="61250">
                        <a14:foregroundMark x1="43281" y1="85000" x2="43281" y2="85000"/>
                      </a14:backgroundRemoval>
                    </a14:imgEffect>
                  </a14:imgLayer>
                </a14:imgProps>
              </a:ext>
            </a:extLst>
          </a:blip>
          <a:srcRect l="28728" t="10842" r="35805" b="6728"/>
          <a:stretch/>
        </p:blipFill>
        <p:spPr>
          <a:xfrm>
            <a:off x="5114983" y="311149"/>
            <a:ext cx="2059484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58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Supuestos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46110" y="1494118"/>
            <a:ext cx="6503990" cy="4741582"/>
          </a:xfrm>
        </p:spPr>
        <p:txBody>
          <a:bodyPr>
            <a:noAutofit/>
          </a:bodyPr>
          <a:lstStyle/>
          <a:p>
            <a:r>
              <a:rPr lang="es-MX" sz="2800" dirty="0" smtClean="0"/>
              <a:t>No se puede visitar una estación más de dos veces</a:t>
            </a:r>
          </a:p>
          <a:p>
            <a:pPr marL="0" indent="0">
              <a:buNone/>
            </a:pPr>
            <a:endParaRPr lang="es-MX" sz="2800" dirty="0" smtClean="0"/>
          </a:p>
          <a:p>
            <a:r>
              <a:rPr lang="es-MX" sz="2800" dirty="0" smtClean="0"/>
              <a:t>Siempre existe una ruta entre dos estaciones dadas.</a:t>
            </a:r>
          </a:p>
          <a:p>
            <a:pPr marL="0" indent="0">
              <a:buNone/>
            </a:pPr>
            <a:endParaRPr lang="es-MX" sz="2800" dirty="0" smtClean="0"/>
          </a:p>
          <a:p>
            <a:r>
              <a:rPr lang="es-MX" sz="2800" dirty="0" smtClean="0"/>
              <a:t>Si una ruta, R, es óptima entonces cualquier sub-ruta de R también es óptima.</a:t>
            </a:r>
            <a:endParaRPr lang="es-MX" sz="28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100" y="2100085"/>
            <a:ext cx="4826253" cy="352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988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84616" y="1765300"/>
            <a:ext cx="6835884" cy="4254500"/>
          </a:xfrm>
        </p:spPr>
        <p:txBody>
          <a:bodyPr/>
          <a:lstStyle/>
          <a:p>
            <a:r>
              <a:rPr lang="es-MX" sz="2800" dirty="0" smtClean="0"/>
              <a:t>La red del Sistema de Transporte Colectivo Metro (STCM) es representada con un grafo no dirigido.</a:t>
            </a:r>
          </a:p>
          <a:p>
            <a:pPr marL="0" indent="0">
              <a:buNone/>
            </a:pPr>
            <a:endParaRPr lang="es-MX" sz="2800" dirty="0" smtClean="0"/>
          </a:p>
          <a:p>
            <a:r>
              <a:rPr lang="es-MX" sz="2800" dirty="0" smtClean="0"/>
              <a:t>Las búsquedas de rutas son implementadas en profundidad </a:t>
            </a:r>
            <a:r>
              <a:rPr lang="es-MX" sz="2800" dirty="0" err="1" smtClean="0"/>
              <a:t>ó</a:t>
            </a:r>
            <a:r>
              <a:rPr lang="es-MX" sz="2800" dirty="0" smtClean="0"/>
              <a:t> con el algoritmo heurístico A*.</a:t>
            </a:r>
          </a:p>
          <a:p>
            <a:endParaRPr lang="es-MX" dirty="0"/>
          </a:p>
        </p:txBody>
      </p:sp>
      <p:pic>
        <p:nvPicPr>
          <p:cNvPr id="1026" name="Picture 2" descr="https://lh5.googleusercontent.com/fnOMKSk7YYaTExwMBBe4YWusH87QXc6kDWB2-Lzx3-Mtk4Y7Nnfv2oRTkJcz0aC1kRXh3bQx6POJdlUZVd7ZNl4wktvYu_UAwmaejvseb2Z2RzirXcpf7cQ849FjZvwB4oG3aN63YY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54" y="2564606"/>
            <a:ext cx="2522138" cy="2655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/>
          <p:cNvSpPr txBox="1">
            <a:spLocks/>
          </p:cNvSpPr>
          <p:nvPr/>
        </p:nvSpPr>
        <p:spPr>
          <a:xfrm>
            <a:off x="544511" y="18697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sz="4200" dirty="0" smtClean="0"/>
              <a:t>Marco teórico</a:t>
            </a:r>
          </a:p>
        </p:txBody>
      </p:sp>
    </p:spTree>
    <p:extLst>
      <p:ext uri="{BB962C8B-B14F-4D97-AF65-F5344CB8AC3E}">
        <p14:creationId xmlns:p14="http://schemas.microsoft.com/office/powerpoint/2010/main" val="3046942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01611" y="1979612"/>
            <a:ext cx="5854700" cy="1462088"/>
          </a:xfrm>
        </p:spPr>
        <p:txBody>
          <a:bodyPr/>
          <a:lstStyle/>
          <a:p>
            <a:r>
              <a:rPr lang="es-MX" sz="2800" dirty="0" smtClean="0"/>
              <a:t>La heurística utiliza distancias geográficas, latitud y longitud.</a:t>
            </a:r>
          </a:p>
          <a:p>
            <a:pPr marL="0" indent="0">
              <a:buNone/>
            </a:pPr>
            <a:endParaRPr lang="es-MX" dirty="0"/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544511" y="18697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sz="4200" dirty="0" smtClean="0"/>
              <a:t>Marco teórico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11" y="3990181"/>
            <a:ext cx="6135790" cy="2363788"/>
          </a:xfrm>
          <a:prstGeom prst="rect">
            <a:avLst/>
          </a:prstGeom>
        </p:spPr>
      </p:pic>
      <p:sp>
        <p:nvSpPr>
          <p:cNvPr id="6" name="Marcador de contenido 2"/>
          <p:cNvSpPr txBox="1">
            <a:spLocks/>
          </p:cNvSpPr>
          <p:nvPr/>
        </p:nvSpPr>
        <p:spPr>
          <a:xfrm>
            <a:off x="6467034" y="4291806"/>
            <a:ext cx="5345167" cy="1930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s-MX" sz="2800" dirty="0" smtClean="0"/>
              <a:t>Se guardan las rutas calculadas con método de razonamiento basado en casos.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2" y="1431131"/>
            <a:ext cx="2559050" cy="255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3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5619" y="1814480"/>
            <a:ext cx="10743758" cy="1175068"/>
          </a:xfrm>
        </p:spPr>
        <p:txBody>
          <a:bodyPr>
            <a:normAutofit/>
          </a:bodyPr>
          <a:lstStyle/>
          <a:p>
            <a:r>
              <a:rPr lang="es-MX" sz="2800" dirty="0" smtClean="0"/>
              <a:t>Se utiliza una jerarquía partonómica para el razonamiento basado en modelos.</a:t>
            </a:r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544511" y="18697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sz="4200" dirty="0" smtClean="0"/>
              <a:t>Marco teórico</a:t>
            </a:r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265619" y="5327522"/>
            <a:ext cx="8900349" cy="107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s-MX" sz="2800" dirty="0" smtClean="0"/>
              <a:t>Se definió dicha jerarquía de la siguiente forma: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5793" y="2485383"/>
            <a:ext cx="5757872" cy="28421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4272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591" y="0"/>
            <a:ext cx="5766817" cy="68580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873" y="0"/>
            <a:ext cx="56071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94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</TotalTime>
  <Words>199</Words>
  <Application>Microsoft Office PowerPoint</Application>
  <PresentationFormat>Panorámica</PresentationFormat>
  <Paragraphs>36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En abecedario ¿Cuál es la 3era letra?</vt:lpstr>
      <vt:lpstr>Rutas óptimas en el</vt:lpstr>
      <vt:lpstr>Objetivos</vt:lpstr>
      <vt:lpstr>Motivación</vt:lpstr>
      <vt:lpstr>Supuestos</vt:lpstr>
      <vt:lpstr>Presentación de PowerPoint</vt:lpstr>
      <vt:lpstr>Presentación de PowerPoint</vt:lpstr>
      <vt:lpstr>Presentación de PowerPoint</vt:lpstr>
      <vt:lpstr>Presentación de PowerPoint</vt:lpstr>
      <vt:lpstr>DEMO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FERNANDO PEÑA FLORES</dc:creator>
  <cp:lastModifiedBy>LUIS FERNANDO PEÑA FLORES</cp:lastModifiedBy>
  <cp:revision>18</cp:revision>
  <dcterms:created xsi:type="dcterms:W3CDTF">2018-12-03T22:30:03Z</dcterms:created>
  <dcterms:modified xsi:type="dcterms:W3CDTF">2018-12-04T21:22:28Z</dcterms:modified>
</cp:coreProperties>
</file>

<file path=docProps/thumbnail.jpeg>
</file>